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1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90CF61-EB35-4F53-B23B-B3D0F44D18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6D92372-E62D-4DC3-93CD-88E961E527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046EA62-11C2-41DE-87E1-BFC32D91F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8075B-6D33-47E8-80FF-620CB81D32DD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6F24FE-A8F2-47DD-BBE6-071563E95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B64ED93-CA78-47E1-B095-DBA6A6B95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0CC61-C126-4D20-823F-90FF51BCB7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8632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812733-9BC5-4A30-AB74-F541514B1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004EC89-ECDF-48A8-AE1F-B666F2DBC8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7EE2CC8-5F9A-4669-B26C-72DC689CF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8075B-6D33-47E8-80FF-620CB81D32DD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2F522B6-C145-477B-AD14-E33CD93ED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DC9E825-93CC-4DCF-B21F-ECA62D647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0CC61-C126-4D20-823F-90FF51BCB7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8049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C857522-D33C-4766-8454-6B6523E802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423CAB6-3108-42FA-B443-9ED1E5739A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FD7AC8-C0BE-4B2E-8F76-DA42FC9B8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8075B-6D33-47E8-80FF-620CB81D32DD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9BCF375-4236-412D-A19C-17254CD33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32EAE1-5CEA-4879-92D1-C2AE247E3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0CC61-C126-4D20-823F-90FF51BCB7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4447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559547-4D96-4983-80B0-C669815D6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F7EDAFA-737B-42DF-A9F3-A570B72757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0404430-9C67-496B-9BC7-A66597365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8075B-6D33-47E8-80FF-620CB81D32DD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F3441A5-863F-4CCB-935B-39DD70B5F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5D39496-980A-40BF-B799-B697540C1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0CC61-C126-4D20-823F-90FF51BCB7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8042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0CC8B3-0347-4E9E-B70B-B6C5CC732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C95E77C-6B41-45EB-8A16-976F1DC517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9DF1DFE-E0EE-4154-8374-A246FBDFC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8075B-6D33-47E8-80FF-620CB81D32DD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2183F87-5611-45B7-B269-4957789DE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C9D1A6C-F71F-46E4-9246-A811AE781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0CC61-C126-4D20-823F-90FF51BCB7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653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EECEFC-2713-45A0-89C5-68005EB37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B768F2D-FFBF-4740-AACF-16DB497CF8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B0B064C-95CC-416F-9592-E53DEDC73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B49607D-CBD4-46AA-855C-04FEC29DB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8075B-6D33-47E8-80FF-620CB81D32DD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E20E0FA-7FCC-4C91-B0DE-155229834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46C938E-E3C7-4196-B2EA-42B469138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0CC61-C126-4D20-823F-90FF51BCB7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8650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5146C2-4F6B-49E7-9AB5-87FCE0D17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650D4F5-05A1-4106-8AB5-C31FA4C0D2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8A898B4-130D-4FE4-AF1E-AB490A44CC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AB69800-BA92-4824-99B6-879109497B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21D02FE-D6F6-4D01-8D18-E54DF9232A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F5B79AD-0500-4747-919C-C297B2E3CA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8075B-6D33-47E8-80FF-620CB81D32DD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C2F90B9-E777-48DC-88FA-D6984F1B8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F3CA6C2-6CC1-4C5D-936B-DF1860D1A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0CC61-C126-4D20-823F-90FF51BCB7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7628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EFBA21-1947-4381-A1DD-CDBEE2220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C9E61D3-92C0-4D75-9F3D-75E6F1A39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8075B-6D33-47E8-80FF-620CB81D32DD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E869564-4134-4687-B19F-F4F02D17B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CD18B4C-6090-4994-A40D-0AF0A85BD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0CC61-C126-4D20-823F-90FF51BCB7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0560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2C519B0-2B5B-4DC4-8F90-DC0EC0C57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8075B-6D33-47E8-80FF-620CB81D32DD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799BBC2-1608-4352-B7BB-58C48DB7B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0CAD698-F3EA-4462-8131-129964237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0CC61-C126-4D20-823F-90FF51BCB7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1292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93B7D0-C186-4602-AC00-36E3B19F7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89FEE05-9BE7-41E6-8396-5347175392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268428-5862-4ED2-9B0E-319D71B02D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8A60D45-8DF0-4CD8-8245-ACF9F3FDA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8075B-6D33-47E8-80FF-620CB81D32DD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E1F01C7-29FD-4B17-8DD1-775F05ACF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00F514F-3180-43C3-AD28-18E35F531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0CC61-C126-4D20-823F-90FF51BCB7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6622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DC614-C8CB-4D5D-897F-C095C3A44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C89864B-F0A9-4256-856B-6F9C2C8158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3714DA3-A3D4-42D9-B6FB-04F22B56B0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B996FF6-5EF0-4FF4-A364-955DDD6FA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8075B-6D33-47E8-80FF-620CB81D32DD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1ADE99F-0E8A-4011-943C-5FB8FA685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31D18B5-B030-4883-9F6A-7B1744037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0CC61-C126-4D20-823F-90FF51BCB7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602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CCFE8F-4CB6-4124-B653-CA868E238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0B8CECB-4386-4361-8924-96FA91FA85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1F7EFC8-DF9D-4675-A497-80912EB580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A8075B-6D33-47E8-80FF-620CB81D32DD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003003B-D954-4C20-B6ED-2BDD3B53E4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CAEB05B-1B32-4ADC-815F-BA79017402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A0CC61-C126-4D20-823F-90FF51BCB7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5667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B4BCEAD-C506-4A32-99F9-60063BFC9D1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0" t="15407" r="5337" b="632"/>
          <a:stretch/>
        </p:blipFill>
        <p:spPr>
          <a:xfrm>
            <a:off x="5868140" y="2729953"/>
            <a:ext cx="5868140" cy="401868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E9FA195-EBB9-4412-9B4E-49AC7F15B0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80873"/>
            <a:ext cx="5868140" cy="3977127"/>
          </a:xfrm>
          <a:prstGeom prst="rect">
            <a:avLst/>
          </a:prstGeom>
        </p:spPr>
      </p:pic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56683027-9072-482D-AEB4-68EADCE315DB}"/>
              </a:ext>
            </a:extLst>
          </p:cNvPr>
          <p:cNvSpPr/>
          <p:nvPr/>
        </p:nvSpPr>
        <p:spPr>
          <a:xfrm>
            <a:off x="7226423" y="2268314"/>
            <a:ext cx="3151573" cy="461639"/>
          </a:xfrm>
          <a:prstGeom prst="roundRect">
            <a:avLst/>
          </a:prstGeom>
          <a:solidFill>
            <a:srgbClr val="0061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AD784A6-E881-4FE3-85B1-DB4B84F9BDD5}"/>
              </a:ext>
            </a:extLst>
          </p:cNvPr>
          <p:cNvSpPr txBox="1"/>
          <p:nvPr/>
        </p:nvSpPr>
        <p:spPr>
          <a:xfrm>
            <a:off x="7226423" y="2314468"/>
            <a:ext cx="31515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Эскроу счет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F56B7F2-2CD4-456B-A68A-F713F7DD3E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8574" y="173973"/>
            <a:ext cx="1610622" cy="165482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0AB163C-13A2-4B17-AC88-4B2EA15BAAE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5" t="4263" r="5611" b="3570"/>
          <a:stretch/>
        </p:blipFill>
        <p:spPr>
          <a:xfrm>
            <a:off x="141459" y="173972"/>
            <a:ext cx="1684251" cy="1730477"/>
          </a:xfrm>
          <a:prstGeom prst="rect">
            <a:avLst/>
          </a:prstGeom>
        </p:spPr>
      </p:pic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4C479E71-3FFC-4566-BD79-512876302947}"/>
              </a:ext>
            </a:extLst>
          </p:cNvPr>
          <p:cNvSpPr/>
          <p:nvPr/>
        </p:nvSpPr>
        <p:spPr>
          <a:xfrm>
            <a:off x="3664927" y="143583"/>
            <a:ext cx="8269180" cy="1791253"/>
          </a:xfrm>
          <a:prstGeom prst="roundRect">
            <a:avLst/>
          </a:prstGeom>
          <a:solidFill>
            <a:srgbClr val="0061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 smtClean="0"/>
          </a:p>
          <a:p>
            <a:r>
              <a:rPr lang="ru-RU" dirty="0" smtClean="0">
                <a:latin typeface="Bahnschrift SemiBold SemiConden" panose="020B0502040204020203" pitchFamily="34" charset="0"/>
              </a:rPr>
              <a:t>В </a:t>
            </a:r>
            <a:r>
              <a:rPr lang="ru-RU" dirty="0">
                <a:latin typeface="Bahnschrift SemiBold SemiConden" panose="020B0502040204020203" pitchFamily="34" charset="0"/>
              </a:rPr>
              <a:t>случае имеющейся информации о нарушении порядка привлечения денежных средств граждан застройщиками, а также по вопросам, связанным с приобретением квартир (апартаментов) в строящихся домах, просьба обращаться в отдел государственного строительного контроля (надзора) в области долевого строительства Минстроя Дагестана по тел</a:t>
            </a:r>
            <a:r>
              <a:rPr lang="ru-RU" dirty="0" smtClean="0">
                <a:latin typeface="Bahnschrift SemiBold SemiConden" panose="020B0502040204020203" pitchFamily="34" charset="0"/>
              </a:rPr>
              <a:t>.: 8(8722</a:t>
            </a:r>
            <a:r>
              <a:rPr lang="ru-RU" dirty="0">
                <a:latin typeface="Bahnschrift SemiBold SemiConden" panose="020B0502040204020203" pitchFamily="34" charset="0"/>
              </a:rPr>
              <a:t>)-56-46-46 (доб. </a:t>
            </a:r>
            <a:r>
              <a:rPr lang="ru-RU" dirty="0" smtClean="0">
                <a:latin typeface="Bahnschrift SemiBold SemiConden" panose="020B0502040204020203" pitchFamily="34" charset="0"/>
              </a:rPr>
              <a:t>1011, 1012, 1013, 1014, 1015)</a:t>
            </a:r>
            <a:endParaRPr lang="ru-RU" dirty="0">
              <a:latin typeface="Bahnschrift SemiBold SemiConden" panose="020B0502040204020203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DAC8B4B-FA85-478F-B6A2-110A786279DE}"/>
              </a:ext>
            </a:extLst>
          </p:cNvPr>
          <p:cNvSpPr txBox="1"/>
          <p:nvPr/>
        </p:nvSpPr>
        <p:spPr>
          <a:xfrm>
            <a:off x="134185" y="1995996"/>
            <a:ext cx="57339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строительства архитектуры </a:t>
            </a:r>
          </a:p>
          <a:p>
            <a:pPr algn="ctr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и жилищно-коммунального хозяйства </a:t>
            </a:r>
            <a:endParaRPr lang="ru-RU" sz="16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Республики 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Дагестан</a:t>
            </a:r>
          </a:p>
        </p:txBody>
      </p:sp>
    </p:spTree>
    <p:extLst>
      <p:ext uri="{BB962C8B-B14F-4D97-AF65-F5344CB8AC3E}">
        <p14:creationId xmlns:p14="http://schemas.microsoft.com/office/powerpoint/2010/main" val="162317569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78</Words>
  <Application>Microsoft Office PowerPoint</Application>
  <PresentationFormat>Широкоэкранный</PresentationFormat>
  <Paragraphs>6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Bahnschrift SemiBold SemiConden</vt:lpstr>
      <vt:lpstr>Calibri</vt:lpstr>
      <vt:lpstr>Calibri Light</vt:lpstr>
      <vt:lpstr>Times New Roman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Arsik Sakhavatov</dc:creator>
  <cp:lastModifiedBy>Зулхужат Раджабова</cp:lastModifiedBy>
  <cp:revision>8</cp:revision>
  <dcterms:created xsi:type="dcterms:W3CDTF">2024-07-06T19:08:13Z</dcterms:created>
  <dcterms:modified xsi:type="dcterms:W3CDTF">2025-11-24T08:10:37Z</dcterms:modified>
</cp:coreProperties>
</file>